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84" r:id="rId4"/>
    <p:sldId id="257" r:id="rId5"/>
    <p:sldId id="272" r:id="rId6"/>
    <p:sldId id="274" r:id="rId7"/>
    <p:sldId id="285" r:id="rId8"/>
    <p:sldId id="258" r:id="rId9"/>
    <p:sldId id="270" r:id="rId10"/>
    <p:sldId id="283" r:id="rId11"/>
    <p:sldId id="273" r:id="rId12"/>
    <p:sldId id="271" r:id="rId13"/>
    <p:sldId id="275" r:id="rId14"/>
    <p:sldId id="281" r:id="rId15"/>
    <p:sldId id="278" r:id="rId16"/>
    <p:sldId id="280" r:id="rId17"/>
    <p:sldId id="282" r:id="rId18"/>
    <p:sldId id="259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1857" autoAdjust="0"/>
  </p:normalViewPr>
  <p:slideViewPr>
    <p:cSldViewPr showGuides="1">
      <p:cViewPr varScale="1">
        <p:scale>
          <a:sx n="88" d="100"/>
          <a:sy n="88" d="100"/>
        </p:scale>
        <p:origin x="84" y="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30CD-B1C6-4022-9622-0085A335EC9E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68446-F721-427E-8825-63BF13415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6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asdfasdfasdfasdf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8446-F721-427E-8825-63BF134152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68446-F721-427E-8825-63BF134152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0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4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8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9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8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1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3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B747C-D65B-4C0D-B026-277BAF0DDD5E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28FA-E440-486E-8C8C-622381780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5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02" y="1"/>
            <a:ext cx="9522405" cy="70865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852022"/>
            <a:ext cx="8851900" cy="4876800"/>
          </a:xfrm>
        </p:spPr>
        <p:txBody>
          <a:bodyPr>
            <a:noAutofit/>
          </a:bodyPr>
          <a:lstStyle/>
          <a:p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Welcome to Cowboy Up!</a:t>
            </a:r>
          </a:p>
          <a:p>
            <a:endParaRPr lang="en-US" sz="4400" b="1" dirty="0" smtClean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  <a:p>
            <a:endParaRPr lang="en-US" sz="5400" b="1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-1"/>
            <a:ext cx="8839200" cy="18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3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10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58"/>
            <a:ext cx="9143999" cy="185202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53462" y="4688207"/>
            <a:ext cx="2006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Angie Been</a:t>
            </a:r>
          </a:p>
          <a:p>
            <a:pPr algn="ctr"/>
            <a:r>
              <a:rPr lang="en-US" dirty="0" smtClean="0"/>
              <a:t>English and Communications Tutor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9516" y="4683917"/>
            <a:ext cx="2217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Matthew Williams</a:t>
            </a:r>
          </a:p>
          <a:p>
            <a:pPr algn="ctr"/>
            <a:r>
              <a:rPr lang="en-US" dirty="0" smtClean="0"/>
              <a:t>Mathematics and Science Tutor 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57599" y="1293341"/>
            <a:ext cx="1828799" cy="5442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Tutors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67" y="1905000"/>
            <a:ext cx="1906533" cy="2725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228" y="1905000"/>
            <a:ext cx="1879600" cy="27259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398" y="5780782"/>
            <a:ext cx="8839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We also employ student tutors through the Federal and Institutional </a:t>
            </a:r>
            <a:r>
              <a:rPr lang="en-US" sz="3200" b="1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Work Study </a:t>
            </a:r>
            <a:r>
              <a:rPr lang="en-US" sz="32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programs. </a:t>
            </a:r>
          </a:p>
        </p:txBody>
      </p:sp>
    </p:spTree>
    <p:extLst>
      <p:ext uri="{BB962C8B-B14F-4D97-AF65-F5344CB8AC3E}">
        <p14:creationId xmlns:p14="http://schemas.microsoft.com/office/powerpoint/2010/main" val="301906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8847_10100733142104312_402179365_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1848"/>
            <a:ext cx="9144000" cy="69389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" y="1767750"/>
            <a:ext cx="883919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918-293-4855</a:t>
            </a:r>
          </a:p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ae_ann.warner@okstate.edu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-91848"/>
            <a:ext cx="8839200" cy="18520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68478" y="1537141"/>
            <a:ext cx="2807044" cy="531335"/>
          </a:xfrm>
          <a:prstGeom prst="rect">
            <a:avLst/>
          </a:prstGeom>
          <a:noFill/>
        </p:spPr>
        <p:txBody>
          <a:bodyPr tIns="0" bIns="36576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Contact Us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4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9598_10100733148187122_888804775_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5308"/>
            <a:ext cx="9200432" cy="68715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85" y="2341949"/>
            <a:ext cx="7143032" cy="46328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Both the LASSO Center and the Office of Academic Accommodations are located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in: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Room 308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Noble Center for Advancing Technology (NCAT), directly across from the elevator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-1"/>
            <a:ext cx="8839200" cy="1852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8449" y="1351400"/>
            <a:ext cx="2543534" cy="57486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   LOCATION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60000"/>
                    </a14:imgEffect>
                  </a14:imgLayer>
                </a14:imgProps>
              </a:ext>
            </a:extLst>
          </a:blip>
          <a:srcRect/>
          <a:stretch>
            <a:fillRect t="10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18847_10100733142104312_402179365_n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1848"/>
            <a:ext cx="9144000" cy="6938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1852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676400"/>
            <a:ext cx="6858000" cy="762000"/>
          </a:xfrm>
          <a:noFill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Academic Accommodations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99" y="23806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Office of Academic Accommodations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(Student Disability Services)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is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located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within the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LASSO Center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Academic accommodations are based on an individual’s specific needs and are designed to remove educational barriers.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01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60000"/>
                    </a14:imgEffect>
                  </a14:imgLayer>
                </a14:imgProps>
              </a:ext>
            </a:extLst>
          </a:blip>
          <a:srcRect/>
          <a:stretch>
            <a:fillRect t="10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8847_10100733142104312_402179365_n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50" y="63500"/>
            <a:ext cx="9290659" cy="6938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1852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198" y="1786372"/>
            <a:ext cx="7010397" cy="4572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Obtaining Accommodations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0996" y="2575160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Complete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 “Request for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Academic Accommodations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”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form, indicating the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specific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services you need.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Submit documentation that supports your need for accommodations.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71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60000"/>
                    </a14:imgEffect>
                  </a14:imgLayer>
                </a14:imgProps>
              </a:ext>
            </a:extLst>
          </a:blip>
          <a:srcRect/>
          <a:stretch>
            <a:fillRect t="10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8847_10100733142104312_402179365_n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50" y="63500"/>
            <a:ext cx="9290659" cy="6938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1852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761107"/>
            <a:ext cx="7010399" cy="55662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Obtaining Accommodations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2740727"/>
            <a:ext cx="6858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Accommodation requests are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subject to approval by the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Director of the Office of Academic Accommodations, Chad Spurlock. </a:t>
            </a:r>
          </a:p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9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60000"/>
                    </a14:imgEffect>
                  </a14:imgLayer>
                </a14:imgProps>
              </a:ext>
            </a:extLst>
          </a:blip>
          <a:srcRect/>
          <a:stretch>
            <a:fillRect t="10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8847_10100733142104312_402179365_n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50" y="63500"/>
            <a:ext cx="9290659" cy="6938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1852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216" y="1753106"/>
            <a:ext cx="7467599" cy="511629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Obtaining Accommodations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015" y="2714230"/>
            <a:ext cx="6858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Upon approval, a letter listing </a:t>
            </a:r>
            <a:r>
              <a:rPr lang="en-US" sz="4000" dirty="0" smtClean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your specific </a:t>
            </a:r>
            <a:r>
              <a:rPr lang="en-US" sz="4000" dirty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accommodations will be created. </a:t>
            </a:r>
            <a:r>
              <a:rPr lang="en-US" sz="4000" dirty="0" smtClean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You then </a:t>
            </a:r>
            <a:r>
              <a:rPr lang="en-US" sz="4000" dirty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will deliver a copy of this letter to </a:t>
            </a:r>
            <a:r>
              <a:rPr lang="en-US" sz="4000" dirty="0" smtClean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your instructors</a:t>
            </a:r>
            <a:r>
              <a:rPr lang="en-US" sz="4000" dirty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 </a:t>
            </a:r>
          </a:p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46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60000"/>
                    </a14:imgEffect>
                  </a14:imgLayer>
                </a14:imgProps>
              </a:ext>
            </a:extLst>
          </a:blip>
          <a:srcRect/>
          <a:stretch>
            <a:fillRect t="10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847_10100733142104312_402179365_n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50" y="63500"/>
            <a:ext cx="9290659" cy="6938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1852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915" y="1706815"/>
            <a:ext cx="7010400" cy="511629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Obtaining Accommodations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0814" y="2642229"/>
            <a:ext cx="6324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You must update and sign the </a:t>
            </a:r>
            <a:r>
              <a:rPr lang="en-US" sz="4000" dirty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Request for Academic Accommodations form </a:t>
            </a:r>
            <a:r>
              <a:rPr lang="en-US" sz="4000" dirty="0" smtClean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each </a:t>
            </a:r>
            <a:r>
              <a:rPr lang="en-US" sz="4000" dirty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semester in order </a:t>
            </a:r>
            <a:r>
              <a:rPr lang="en-US" sz="4000" dirty="0" smtClean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to </a:t>
            </a:r>
            <a:r>
              <a:rPr lang="en-US" sz="4000" dirty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continue receiving </a:t>
            </a:r>
            <a:r>
              <a:rPr lang="en-US" sz="4000" dirty="0" smtClean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academic accommodations</a:t>
            </a:r>
            <a:r>
              <a:rPr lang="en-US" sz="4000" dirty="0">
                <a:solidFill>
                  <a:srgbClr val="F79646">
                    <a:lumMod val="75000"/>
                  </a:srgb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089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8847_10100733142104312_402179365_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50" y="63500"/>
            <a:ext cx="9290659" cy="69389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6678" y="2097641"/>
            <a:ext cx="883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OkStateU"/>
              </a:rPr>
              <a:t/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OkStateU"/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Both the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LASSO Center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and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the Office of Academic Accommodations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are open from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8:00 am - 4:30 pm 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Monday through Friday </a:t>
            </a:r>
          </a:p>
          <a:p>
            <a:pPr algn="ctr"/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No appointment is necessary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OkStateU"/>
              </a:rPr>
              <a:t/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OkStateU"/>
              </a:rPr>
            </a:b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OkStateU"/>
              </a:rPr>
              <a:t/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OkStateU"/>
              </a:rPr>
            </a:br>
            <a:endParaRPr lang="en-US" sz="4000" dirty="0">
              <a:solidFill>
                <a:schemeClr val="accent6">
                  <a:lumMod val="75000"/>
                </a:schemeClr>
              </a:solidFill>
              <a:latin typeface="OkStateU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-50457"/>
            <a:ext cx="8839200" cy="182553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78479" y="1787432"/>
            <a:ext cx="2895599" cy="5500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Our Hours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1852023"/>
          </a:xfrm>
          <a:prstGeom prst="rect">
            <a:avLst/>
          </a:prstGeom>
        </p:spPr>
      </p:pic>
      <p:pic>
        <p:nvPicPr>
          <p:cNvPr id="11" name="Picture 10" descr="306778_10100733145417672_45615043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562208"/>
            <a:ext cx="4277531" cy="3104275"/>
          </a:xfrm>
          <a:prstGeom prst="rect">
            <a:avLst/>
          </a:prstGeom>
        </p:spPr>
      </p:pic>
      <p:pic>
        <p:nvPicPr>
          <p:cNvPr id="10" name="Picture 9" descr="283612_10100733144045422_1831955535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2562207"/>
            <a:ext cx="4156352" cy="31042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62299" y="1669307"/>
            <a:ext cx="281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Questions?  </a:t>
            </a:r>
            <a:endParaRPr lang="en-US" sz="4000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0323" y="5985014"/>
            <a:ext cx="682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66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We look forward to seeing you!</a:t>
            </a:r>
            <a:endParaRPr lang="en-US" sz="4000" b="1" dirty="0">
              <a:solidFill>
                <a:srgbClr val="FF66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202" y="1"/>
            <a:ext cx="9522405" cy="70865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1" y="1852022"/>
            <a:ext cx="8610600" cy="48768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LASSO Center</a:t>
            </a:r>
          </a:p>
          <a:p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a</a:t>
            </a: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nd the </a:t>
            </a:r>
          </a:p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Office of Academic Accommodations </a:t>
            </a:r>
          </a:p>
          <a:p>
            <a:endParaRPr lang="en-US" sz="5400" b="1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-1"/>
            <a:ext cx="8839200" cy="185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0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09598_10100733148187122_888804775_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15" y="0"/>
            <a:ext cx="9200432" cy="687157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-1"/>
            <a:ext cx="8839200" cy="18520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1" y="1852022"/>
            <a:ext cx="8077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What does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the word “LASSO” in “LASSO Center”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mean?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91000"/>
            <a:ext cx="2304737" cy="245274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5670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09598_10100733148187122_888804775_n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15" y="0"/>
            <a:ext cx="9200432" cy="68715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sphotos-a.xx.fbcdn.net/hphotos-ash4/481958_157909657678820_45576163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525" y="-38355588"/>
            <a:ext cx="3810000" cy="13525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14400" y="2369734"/>
            <a:ext cx="7315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LASSO is an acronym for </a:t>
            </a:r>
          </a:p>
          <a:p>
            <a:pPr algn="ctr"/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earning </a:t>
            </a: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nd </a:t>
            </a: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tudent </a:t>
            </a: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uccess </a:t>
            </a: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pportunity.  </a:t>
            </a:r>
          </a:p>
          <a:p>
            <a:pPr algn="ctr"/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We want ALL students on campus to be SUCCESSFUL!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-1"/>
            <a:ext cx="8839200" cy="18520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62200" y="1720605"/>
            <a:ext cx="4876799" cy="5566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“LASSO” means . . .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5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409598_10100733148187122_888804775_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25" y="-13574"/>
            <a:ext cx="9200432" cy="687157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sphotos-a.xx.fbcdn.net/hphotos-ash4/481958_157909657678820_45576163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-38355588"/>
            <a:ext cx="3810000" cy="13525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" y="2037037"/>
            <a:ext cx="8839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		</a:t>
            </a:r>
          </a:p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he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LASSO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Center’s main purpose is to provide free tutoring for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ALL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students enrolled at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OSUIT. 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EVERY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student is encouraged to take advantage of this free tutoring in all General Education classes, as well as many more specialized subjects. </a:t>
            </a:r>
            <a:b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</a:br>
            <a:endParaRPr lang="en-US" sz="4000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-1"/>
            <a:ext cx="8839200" cy="18520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14291" y="1751939"/>
            <a:ext cx="3352799" cy="5701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Our Purpose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6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06778_10100733145417672_456150433_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28" y="0"/>
            <a:ext cx="918225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1897" y="2590800"/>
            <a:ext cx="88994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convenient place to work on homework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with tutors nearby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16 computers, a printer, and a laminator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TV and comfy couches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free popcorn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Pete’s Pantry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u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seful equipment to check out</a:t>
            </a:r>
          </a:p>
        </p:txBody>
      </p:sp>
      <p:pic>
        <p:nvPicPr>
          <p:cNvPr id="21506" name="Picture 2" descr="https://sphotos-b.xx.fbcdn.net/hphotos-ash4/382440_159337217536064_113300436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-40984488"/>
            <a:ext cx="9144000" cy="6829425"/>
          </a:xfrm>
          <a:prstGeom prst="rect">
            <a:avLst/>
          </a:prstGeom>
          <a:noFill/>
        </p:spPr>
      </p:pic>
      <p:pic>
        <p:nvPicPr>
          <p:cNvPr id="21508" name="Picture 4" descr="https://sphotos-b.xx.fbcdn.net/hphotos-ash4/382440_159337217536064_113300436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-40984488"/>
            <a:ext cx="9144000" cy="6829425"/>
          </a:xfrm>
          <a:prstGeom prst="rect">
            <a:avLst/>
          </a:prstGeom>
          <a:noFill/>
        </p:spPr>
      </p:pic>
      <p:pic>
        <p:nvPicPr>
          <p:cNvPr id="9" name="Picture 8" descr="559080_10100733137044452_151933108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410200" y="2191672"/>
            <a:ext cx="3505200" cy="261794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0"/>
            <a:ext cx="8839200" cy="18520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16608" r="18557" b="13892"/>
          <a:stretch/>
        </p:blipFill>
        <p:spPr>
          <a:xfrm rot="5400000">
            <a:off x="6210299" y="4568043"/>
            <a:ext cx="1600199" cy="12192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43199" y="1753898"/>
            <a:ext cx="4876800" cy="359836"/>
          </a:xfrm>
          <a:prstGeom prst="rect">
            <a:avLst/>
          </a:prstGeom>
          <a:noFill/>
        </p:spPr>
        <p:txBody>
          <a:bodyPr tIns="0" bIns="36576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We also offer . . .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06778_10100733145417672_456150433_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28" y="0"/>
            <a:ext cx="918225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8" y="0"/>
            <a:ext cx="8839200" cy="1852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42970" y="1626619"/>
            <a:ext cx="7277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Equipment to Check Out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2590800"/>
            <a:ext cx="5638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iPads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Apple pencils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Livescribe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smartpens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</a:t>
            </a: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    with notebooks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Easy reader strips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Webcam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Portable amplifiers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69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306778_10100733145417672_456150433_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1000" contras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329" y="-26773"/>
            <a:ext cx="918225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675" y="2681537"/>
            <a:ext cx="7447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The LASSO Center also provides a convenient way for students to take proctored exams. We have a separate classroom for this purpose. 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Arrive before 2:30 pm and bring your Student ID.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21506" name="Picture 2" descr="https://sphotos-b.xx.fbcdn.net/hphotos-ash4/382440_159337217536064_113300436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-40984488"/>
            <a:ext cx="9144000" cy="6829425"/>
          </a:xfrm>
          <a:prstGeom prst="rect">
            <a:avLst/>
          </a:prstGeom>
          <a:noFill/>
        </p:spPr>
      </p:pic>
      <p:pic>
        <p:nvPicPr>
          <p:cNvPr id="21508" name="Picture 4" descr="https://sphotos-b.xx.fbcdn.net/hphotos-ash4/382440_159337217536064_113300436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-40984488"/>
            <a:ext cx="9144000" cy="6829425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152401" y="185014"/>
            <a:ext cx="8839200" cy="6520586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25400" dist="25400" dir="5460000" algn="ctr" rotWithShape="0">
              <a:srgbClr val="FF66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0"/>
            <a:ext cx="8839200" cy="185202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095682" y="1652394"/>
            <a:ext cx="6840236" cy="452804"/>
          </a:xfrm>
          <a:prstGeom prst="rect">
            <a:avLst/>
          </a:prstGeom>
          <a:noFill/>
        </p:spPr>
        <p:txBody>
          <a:bodyPr tIns="0" bIns="36576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Proctored Exams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10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179" y="2133600"/>
            <a:ext cx="1851221" cy="2591709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1852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6082" y="4842396"/>
            <a:ext cx="1866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Chad Spurlock</a:t>
            </a:r>
          </a:p>
          <a:p>
            <a:pPr algn="ctr"/>
            <a:r>
              <a:rPr lang="en-US" dirty="0" smtClean="0"/>
              <a:t>Director of LASSO Center and the Office of Academic Accommodations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99134" y="4842728"/>
            <a:ext cx="1866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Rae Ann Warner</a:t>
            </a:r>
          </a:p>
          <a:p>
            <a:pPr algn="ctr"/>
            <a:r>
              <a:rPr lang="en-US" dirty="0" smtClean="0"/>
              <a:t>Administrative Assistant;</a:t>
            </a:r>
          </a:p>
          <a:p>
            <a:pPr algn="ctr"/>
            <a:r>
              <a:rPr lang="en-US" dirty="0" smtClean="0"/>
              <a:t>Interpreter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70020" y="4949785"/>
            <a:ext cx="200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70239" y="4519231"/>
            <a:ext cx="184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1" y="1295400"/>
            <a:ext cx="8839200" cy="55662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icrosoft New Tai Lue" panose="020B0502040204020203" pitchFamily="34" charset="0"/>
                <a:cs typeface="Microsoft New Tai Lue" panose="020B0502040204020203" pitchFamily="34" charset="0"/>
              </a:rPr>
              <a:t>Our Office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40162" y="4842396"/>
            <a:ext cx="198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Beth Rogers</a:t>
            </a:r>
          </a:p>
          <a:p>
            <a:pPr algn="ctr"/>
            <a:r>
              <a:rPr lang="en-US" dirty="0" smtClean="0"/>
              <a:t>Deaf Interpreter;</a:t>
            </a:r>
          </a:p>
          <a:p>
            <a:pPr algn="ctr"/>
            <a:r>
              <a:rPr lang="en-US" dirty="0" smtClean="0"/>
              <a:t>Adjunct Faculty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1895932" cy="2579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49" y="2146145"/>
            <a:ext cx="1760514" cy="2579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13865</TotalTime>
  <Words>368</Words>
  <Application>Microsoft Office PowerPoint</Application>
  <PresentationFormat>On-screen Show (4:3)</PresentationFormat>
  <Paragraphs>80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Microsoft New Tai Lue</vt:lpstr>
      <vt:lpstr>Mongolian Baiti</vt:lpstr>
      <vt:lpstr>OkStateU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LOCATION</vt:lpstr>
      <vt:lpstr>Academic Accommodations</vt:lpstr>
      <vt:lpstr>Obtaining Accommodations</vt:lpstr>
      <vt:lpstr>Obtaining Accommodations</vt:lpstr>
      <vt:lpstr>Obtaining Accommodations</vt:lpstr>
      <vt:lpstr>Obtaining Accommodations</vt:lpstr>
      <vt:lpstr>PowerPoint Presentation</vt:lpstr>
      <vt:lpstr>PowerPoint Presentation</vt:lpstr>
    </vt:vector>
  </TitlesOfParts>
  <Company>OSUIT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OSU</dc:creator>
  <cp:lastModifiedBy>Bowles, Crystal</cp:lastModifiedBy>
  <cp:revision>137</cp:revision>
  <dcterms:created xsi:type="dcterms:W3CDTF">2012-07-20T18:58:45Z</dcterms:created>
  <dcterms:modified xsi:type="dcterms:W3CDTF">2018-08-27T18:47:42Z</dcterms:modified>
</cp:coreProperties>
</file>