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58" r:id="rId5"/>
    <p:sldId id="262" r:id="rId6"/>
    <p:sldId id="263" r:id="rId7"/>
    <p:sldId id="264" r:id="rId8"/>
    <p:sldId id="260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A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AFC60B-03B8-4066-A62D-7BAFEA8D986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AE55FE-D653-44B7-A800-6A08285A6C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Student Union &amp; Auxiliary Services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33528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DB5A0B"/>
                </a:solidFill>
                <a:latin typeface="+mj-lt"/>
              </a:rPr>
              <a:t>Cowboy Up!</a:t>
            </a:r>
          </a:p>
          <a:p>
            <a:endParaRPr lang="en-US" sz="6000" b="1" dirty="0">
              <a:solidFill>
                <a:schemeClr val="bg1"/>
              </a:solidFill>
              <a:latin typeface="+mj-lt"/>
            </a:endParaRPr>
          </a:p>
          <a:p>
            <a:r>
              <a:rPr lang="en-US" sz="8000" b="1" dirty="0" smtClean="0">
                <a:solidFill>
                  <a:schemeClr val="bg1"/>
                </a:solidFill>
                <a:latin typeface="+mj-lt"/>
              </a:rPr>
              <a:t>Welcome to OSUIT</a:t>
            </a:r>
            <a:endParaRPr lang="en-US" sz="8000" b="1" dirty="0">
              <a:solidFill>
                <a:schemeClr val="bg1"/>
              </a:solidFill>
              <a:latin typeface="+mj-lt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b="1447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943600" cy="100584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Cowboy Café/Dining Services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Remodeled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6019800" cy="100584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Cowboy Café/Dining Services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324600" y="228600"/>
            <a:ext cx="2819400" cy="1005840"/>
          </a:xfrm>
        </p:spPr>
        <p:txBody>
          <a:bodyPr/>
          <a:lstStyle/>
          <a:p>
            <a:r>
              <a:rPr lang="en-US" dirty="0" smtClean="0"/>
              <a:t>Remodeled 2014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83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100584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Cowboy Café/Dining Services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Remodeled 2014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5847651"/>
      </p:ext>
    </p:extLst>
  </p:cSld>
  <p:clrMapOvr>
    <a:masterClrMapping/>
  </p:clrMapOvr>
  <p:transition spd="slow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943600" cy="100584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Cowboy Café/Dining Services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Remodeled 2014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 b="8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3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867400" cy="100584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Cowboy Café/Dining Services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Remodeled 2014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8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943600" cy="100584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Cowboy Café/Dining Services</a:t>
            </a:r>
            <a:endParaRPr lang="en-US" sz="6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Remodeled 2014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 b="8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9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Student Union Building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OSUIT Credit Union</a:t>
            </a:r>
          </a:p>
          <a:p>
            <a:r>
              <a:rPr lang="en-US" dirty="0" smtClean="0"/>
              <a:t>Cowboy Café/Dining Services</a:t>
            </a:r>
          </a:p>
          <a:p>
            <a:r>
              <a:rPr lang="en-US" dirty="0" smtClean="0"/>
              <a:t>Student Lounges</a:t>
            </a:r>
          </a:p>
          <a:p>
            <a:pPr lvl="1"/>
            <a:r>
              <a:rPr lang="en-US" dirty="0" smtClean="0"/>
              <a:t>Viersen Lounge</a:t>
            </a:r>
          </a:p>
          <a:p>
            <a:pPr lvl="1"/>
            <a:r>
              <a:rPr lang="en-US" dirty="0" smtClean="0"/>
              <a:t>ONG Lounge</a:t>
            </a:r>
          </a:p>
          <a:p>
            <a:pPr lvl="1"/>
            <a:r>
              <a:rPr lang="en-US" dirty="0" smtClean="0"/>
              <a:t>PSO Lounge</a:t>
            </a:r>
          </a:p>
          <a:p>
            <a:r>
              <a:rPr lang="en-US" dirty="0" smtClean="0"/>
              <a:t>(4) Meeting/Dining Rooms</a:t>
            </a:r>
          </a:p>
          <a:p>
            <a:r>
              <a:rPr lang="en-US" dirty="0" smtClean="0"/>
              <a:t>Veterans Lounge Area</a:t>
            </a:r>
          </a:p>
          <a:p>
            <a:r>
              <a:rPr lang="en-US" dirty="0" smtClean="0"/>
              <a:t>Bookstore</a:t>
            </a:r>
          </a:p>
          <a:p>
            <a:r>
              <a:rPr lang="en-US" dirty="0" smtClean="0"/>
              <a:t>Post Office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Conoco Art Gallery </a:t>
            </a:r>
          </a:p>
          <a:p>
            <a:r>
              <a:rPr lang="en-US" dirty="0" smtClean="0"/>
              <a:t>Campus Health Services</a:t>
            </a:r>
          </a:p>
          <a:p>
            <a:r>
              <a:rPr lang="en-US" dirty="0" smtClean="0"/>
              <a:t>Student Union Services Office Open (M-F) 7:30am to 4:30pm</a:t>
            </a:r>
            <a:endParaRPr lang="en-US" dirty="0"/>
          </a:p>
        </p:txBody>
      </p:sp>
      <p:pic>
        <p:nvPicPr>
          <p:cNvPr id="10244" name="Picture 4" descr="C:\Users\dalcour\AppData\Local\Microsoft\Windows\Temporary Internet Files\Content.IE5\2OY4I0NH\MC9000013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7807"/>
            <a:ext cx="2915717" cy="28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Student Union &amp; Auxiliary Services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738" y="2057400"/>
            <a:ext cx="6400800" cy="4419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Bookstore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Convenience Store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Child Care </a:t>
            </a:r>
            <a:r>
              <a:rPr lang="en-US" sz="3200" b="1" dirty="0" smtClean="0">
                <a:solidFill>
                  <a:schemeClr val="bg1"/>
                </a:solidFill>
              </a:rPr>
              <a:t>Center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Campus Health Services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Vending Services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Post Office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Cowboy Cafe/Dining </a:t>
            </a:r>
            <a:r>
              <a:rPr lang="en-US" sz="3200" b="1" dirty="0">
                <a:solidFill>
                  <a:schemeClr val="bg1"/>
                </a:solidFill>
              </a:rPr>
              <a:t>Services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4" descr="C:\Users\dalcour\AppData\Local\Microsoft\Windows\Temporary Internet Files\Content.IE5\2OY4I0NH\MC9004381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08" y="4225607"/>
            <a:ext cx="19050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alcour\AppData\Local\Microsoft\Windows\Temporary Internet Files\Content.IE5\SXHD65BN\MC9003474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0762"/>
            <a:ext cx="810293" cy="13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Bookstore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Open Monday – Friday 7:30am to 4:30pm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Student Bursar’s Account Charges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Book Reservation Program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Book Rental Programs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On-line Bookstore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Book Buy Back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alcour\AppData\Local\Microsoft\Windows\Temporary Internet Files\Content.IE5\2OY4I0NH\MC9000193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162027" cy="27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6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alcour\AppData\Local\Microsoft\Windows\Temporary Internet Files\Content.IE5\SXHD65BN\MC9002514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76763"/>
            <a:ext cx="2937688" cy="25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University Market C-Store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Open Monday – Friday 	</a:t>
            </a:r>
            <a:r>
              <a:rPr lang="en-US" sz="2400" dirty="0" smtClean="0">
                <a:solidFill>
                  <a:schemeClr val="tx1"/>
                </a:solidFill>
              </a:rPr>
              <a:t>7:00am to 10:00pm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Open Sat. &amp; Sun		</a:t>
            </a:r>
            <a:r>
              <a:rPr lang="en-US" sz="2400" dirty="0" smtClean="0">
                <a:solidFill>
                  <a:schemeClr val="tx1"/>
                </a:solidFill>
              </a:rPr>
              <a:t>2:30pm to 10:00pm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Freshly Made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Salads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Sandwiches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Wraps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Pizza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44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Child Care Center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Monday – Friday 7:00am to 5:00pm</a:t>
            </a:r>
          </a:p>
          <a:p>
            <a:r>
              <a:rPr lang="en-US" sz="2800" dirty="0" smtClean="0"/>
              <a:t>Accepts Children Ages 6 Weeks to 13 Years</a:t>
            </a:r>
          </a:p>
          <a:p>
            <a:r>
              <a:rPr lang="en-US" sz="2800" dirty="0" smtClean="0"/>
              <a:t>Participates in State Food Program</a:t>
            </a:r>
          </a:p>
          <a:p>
            <a:r>
              <a:rPr lang="en-US" sz="2800" dirty="0" smtClean="0"/>
              <a:t>Weekly Rates for Full Time and Part Time Children</a:t>
            </a:r>
          </a:p>
          <a:p>
            <a:r>
              <a:rPr lang="en-US" sz="2800" dirty="0" smtClean="0"/>
              <a:t>Before and After School Service Available</a:t>
            </a:r>
          </a:p>
          <a:p>
            <a:r>
              <a:rPr lang="en-US" sz="2800" dirty="0" smtClean="0"/>
              <a:t>Drop in Child Care Rates</a:t>
            </a:r>
            <a:r>
              <a:rPr lang="en-US" dirty="0" smtClean="0"/>
              <a:t> </a:t>
            </a:r>
            <a:r>
              <a:rPr lang="en-US" sz="1200" dirty="0" smtClean="0"/>
              <a:t>(only when space is available)</a:t>
            </a:r>
          </a:p>
          <a:p>
            <a:endParaRPr lang="en-US" dirty="0" smtClean="0"/>
          </a:p>
        </p:txBody>
      </p:sp>
      <p:pic>
        <p:nvPicPr>
          <p:cNvPr id="6146" name="Picture 2" descr="C:\Users\dalcour\AppData\Local\Microsoft\Windows\Temporary Internet Files\Content.IE5\SXHD65BN\MC900056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2161"/>
            <a:ext cx="2625852" cy="24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Campus Health Services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 Monday – Friday </a:t>
            </a:r>
            <a:r>
              <a:rPr lang="en-US" sz="3200" dirty="0" smtClean="0"/>
              <a:t>11:30am </a:t>
            </a:r>
            <a:r>
              <a:rPr lang="en-US" sz="3200" dirty="0" smtClean="0"/>
              <a:t>to 1:00pm</a:t>
            </a:r>
          </a:p>
          <a:p>
            <a:r>
              <a:rPr lang="en-US" sz="3200" dirty="0" smtClean="0"/>
              <a:t>OSUIT Contracts Local Physicians</a:t>
            </a:r>
          </a:p>
          <a:p>
            <a:r>
              <a:rPr lang="en-US" sz="3200" dirty="0" smtClean="0"/>
              <a:t>Individual Responsible for Additional Cost</a:t>
            </a:r>
          </a:p>
          <a:p>
            <a:r>
              <a:rPr lang="en-US" sz="3200" dirty="0" smtClean="0"/>
              <a:t>Student Health Insurance</a:t>
            </a:r>
            <a:endParaRPr lang="en-US" sz="3200" dirty="0"/>
          </a:p>
        </p:txBody>
      </p:sp>
      <p:pic>
        <p:nvPicPr>
          <p:cNvPr id="7170" name="Picture 2" descr="C:\Users\dalcour\AppData\Local\Microsoft\Windows\Temporary Internet Files\Content.IE5\2OY4I0NH\MC9003558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1905000" cy="30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lcour\AppData\Local\Microsoft\Windows\Temporary Internet Files\Content.IE5\2OY4I0NH\MC9003107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1748"/>
            <a:ext cx="40138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15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Vending Services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Operates over 50 Soft </a:t>
            </a:r>
            <a:r>
              <a:rPr lang="en-US" sz="3600" dirty="0"/>
              <a:t>D</a:t>
            </a:r>
            <a:r>
              <a:rPr lang="en-US" sz="3600" dirty="0" smtClean="0"/>
              <a:t>rink, Snack and Juice </a:t>
            </a:r>
            <a:r>
              <a:rPr lang="en-US" sz="3600" dirty="0"/>
              <a:t>M</a:t>
            </a:r>
            <a:r>
              <a:rPr lang="en-US" sz="3600" dirty="0" smtClean="0"/>
              <a:t>achines in a Variety of Locations on Campus</a:t>
            </a:r>
            <a:endParaRPr lang="en-US" sz="3600" dirty="0"/>
          </a:p>
        </p:txBody>
      </p:sp>
      <p:pic>
        <p:nvPicPr>
          <p:cNvPr id="8194" name="Picture 2" descr="C:\Users\dalcour\AppData\Local\Microsoft\Windows\Temporary Internet Files\Content.IE5\4S2Y3W1L\MC90043682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0715"/>
            <a:ext cx="2863850" cy="30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lcour\AppData\Local\Microsoft\Windows\Temporary Internet Files\Content.IE5\3GDB1J5K\MC90043692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75096"/>
            <a:ext cx="3123972" cy="31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lcour\AppData\Local\Microsoft\Windows\Temporary Internet Files\Content.IE5\SXHD65BN\MC9001126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88" y="4878671"/>
            <a:ext cx="1198496" cy="8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lcour\AppData\Local\Microsoft\Windows\Temporary Internet Files\Content.IE5\SXHD65BN\MC9001915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6" y="4676209"/>
            <a:ext cx="1025817" cy="12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lcour\AppData\Local\Microsoft\Windows\Temporary Internet Files\Content.IE5\2OY4I0NH\MC9002643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72" y="5489260"/>
            <a:ext cx="921715" cy="80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Post Office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3200" dirty="0" smtClean="0"/>
              <a:t>Open Monday – Friday 9:30am </a:t>
            </a:r>
            <a:r>
              <a:rPr lang="en-US" sz="3200" smtClean="0"/>
              <a:t>to 4:15pm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				(exceptions include university or U.S. holidays)</a:t>
            </a:r>
          </a:p>
          <a:p>
            <a:r>
              <a:rPr lang="en-US" sz="3200" dirty="0" smtClean="0"/>
              <a:t>PO Box Rent $1 Per Semester</a:t>
            </a:r>
          </a:p>
          <a:p>
            <a:r>
              <a:rPr lang="en-US" sz="3200" dirty="0" smtClean="0"/>
              <a:t>Residence Hall Students Receive Mall in Residence Hall</a:t>
            </a:r>
            <a:endParaRPr lang="en-US" sz="3200" dirty="0"/>
          </a:p>
        </p:txBody>
      </p:sp>
      <p:pic>
        <p:nvPicPr>
          <p:cNvPr id="4098" name="Picture 2" descr="C:\Users\dalcour\AppData\Local\Microsoft\Windows\Temporary Internet Files\Content.IE5\2OY4I0NH\MC9002865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61" y="4267200"/>
            <a:ext cx="2294839" cy="24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6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Cowboy Café/Dining Services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Hours of Operation</a:t>
            </a:r>
          </a:p>
          <a:p>
            <a:pPr lvl="1"/>
            <a:r>
              <a:rPr lang="en-US" sz="2800" dirty="0" smtClean="0"/>
              <a:t>Breakfast </a:t>
            </a:r>
          </a:p>
          <a:p>
            <a:pPr lvl="2"/>
            <a:r>
              <a:rPr lang="en-US" sz="2200" dirty="0" smtClean="0"/>
              <a:t>(M-F) 6:30am to 9:30am</a:t>
            </a:r>
          </a:p>
          <a:p>
            <a:pPr lvl="2"/>
            <a:r>
              <a:rPr lang="en-US" sz="2200" dirty="0" smtClean="0"/>
              <a:t>(Saturday) 8:00am to 9:00am</a:t>
            </a:r>
          </a:p>
          <a:p>
            <a:pPr lvl="1"/>
            <a:r>
              <a:rPr lang="en-US" sz="2800" dirty="0" smtClean="0"/>
              <a:t>Lunch</a:t>
            </a:r>
          </a:p>
          <a:p>
            <a:pPr lvl="2"/>
            <a:r>
              <a:rPr lang="en-US" sz="2200" dirty="0" smtClean="0"/>
              <a:t>(Daily) 11:00am to 1:00pm</a:t>
            </a:r>
          </a:p>
          <a:p>
            <a:pPr lvl="1"/>
            <a:r>
              <a:rPr lang="en-US" sz="2800" dirty="0" smtClean="0"/>
              <a:t>Dinner</a:t>
            </a:r>
          </a:p>
          <a:p>
            <a:pPr lvl="2"/>
            <a:r>
              <a:rPr lang="en-US" sz="2200" dirty="0" smtClean="0"/>
              <a:t>(M-F) 4:30pm to 6:00pm</a:t>
            </a:r>
          </a:p>
          <a:p>
            <a:pPr lvl="2"/>
            <a:r>
              <a:rPr lang="en-US" sz="2200" dirty="0" smtClean="0"/>
              <a:t>(Weekends) 5:00pm to 6:00pm</a:t>
            </a:r>
          </a:p>
        </p:txBody>
      </p:sp>
      <p:pic>
        <p:nvPicPr>
          <p:cNvPr id="9222" name="Picture 6" descr="C:\Users\dalcour\AppData\Local\Microsoft\Windows\Temporary Internet Files\Content.IE5\SXHD65BN\MC9000244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579876" cy="29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94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284</TotalTime>
  <Words>282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Bodoni MT Condensed</vt:lpstr>
      <vt:lpstr>Courier New</vt:lpstr>
      <vt:lpstr>Franklin Gothic Book</vt:lpstr>
      <vt:lpstr>Wingdings</vt:lpstr>
      <vt:lpstr>Decatur</vt:lpstr>
      <vt:lpstr>Student Union &amp; Auxiliary Services</vt:lpstr>
      <vt:lpstr>Student Union &amp; Auxiliary Services</vt:lpstr>
      <vt:lpstr>Bookstore</vt:lpstr>
      <vt:lpstr>University Market C-Store</vt:lpstr>
      <vt:lpstr>Child Care Center</vt:lpstr>
      <vt:lpstr>Campus Health Services</vt:lpstr>
      <vt:lpstr>Vending Services</vt:lpstr>
      <vt:lpstr>Post Office</vt:lpstr>
      <vt:lpstr>Cowboy Café/Dining Services</vt:lpstr>
      <vt:lpstr>Cowboy Café/Dining Services</vt:lpstr>
      <vt:lpstr>Cowboy Café/Dining Services</vt:lpstr>
      <vt:lpstr>Cowboy Café/Dining Services</vt:lpstr>
      <vt:lpstr>Cowboy Café/Dining Services</vt:lpstr>
      <vt:lpstr>Cowboy Café/Dining Services</vt:lpstr>
      <vt:lpstr>Cowboy Café/Dining Services</vt:lpstr>
      <vt:lpstr>Student Union Building</vt:lpstr>
    </vt:vector>
  </TitlesOfParts>
  <Company>OSUIT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Union &amp; Auxiliary Services</dc:title>
  <dc:creator>dalcour</dc:creator>
  <cp:lastModifiedBy>Byrd, James</cp:lastModifiedBy>
  <cp:revision>42</cp:revision>
  <dcterms:created xsi:type="dcterms:W3CDTF">2014-08-20T17:17:53Z</dcterms:created>
  <dcterms:modified xsi:type="dcterms:W3CDTF">2019-08-28T14:04:25Z</dcterms:modified>
</cp:coreProperties>
</file>